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9" r:id="rId16"/>
    <p:sldId id="269" r:id="rId17"/>
    <p:sldId id="270" r:id="rId18"/>
    <p:sldId id="271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06A9C-1EAA-4337-905C-A162A41E6CB5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963D-0CD5-4B5D-A8D4-0431E78517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7623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3D-0CD5-4B5D-A8D4-0431E785177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2402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25.09.2019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:\Paylaşım\savaş çördükoğlu\SAĞLIK İLE İLGİLİ DOSYALAR\2019\LOGO ÇALIŞMASI\images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AMASYA112\Paylaşım\savaş çördükoğlu\SAĞLIK İLE İLGİLİ DOSYALAR\2019\LOGO ÇALIŞMASI\10157969-7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"/>
            <a:ext cx="1599456" cy="1248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195736" y="1473277"/>
            <a:ext cx="5114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“BEYAZ BAYRAK” </a:t>
            </a:r>
          </a:p>
        </p:txBody>
      </p:sp>
      <p:pic>
        <p:nvPicPr>
          <p:cNvPr id="10" name="Resim 9" descr="\\AMASYA112\Paylaşım\savaş çördükoğlu\SAĞLIK İLE İLGİLİ DOSYALAR\2019\LOGO ÇALIŞMASI\MEB-Temiz-Okul-Beyaz-Bayrak(1).pn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7" y="2243640"/>
            <a:ext cx="7953375" cy="4281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228862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PRİNÇ LEVHA</a:t>
            </a:r>
            <a:endParaRPr lang="tr-TR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\\AMASYA112\Paylaşım\savaş çördükoğlu\SAĞLIK İLE İLGİLİ DOSYALAR\2019\LOGO ÇALIŞMASI\13110550_10163352_tabela2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" y="1354137"/>
            <a:ext cx="8540115" cy="495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104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BEYAZ BAYRAK ALMA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SÜRECİ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boyunca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periyodik denetimler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yapılır. 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Periyodik denetimler esnasında Proje kriterleri devam etmiyorsa “Pirinç Levha” ve “Beyaz Bayrak” geri alınır.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sonunda Beyaz Bayrak Projesine tekrar başvuru yapılması gerekir, eğer süre bitiminde başvuru yapılmazsa “Pirinç Levha” ve “Beyaz Bayrak” geri alınır.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Sonucu gerekli puanı alamayan eğitim kurumları, denetimden </a:t>
            </a:r>
            <a:r>
              <a:rPr lang="tr-TR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az 3 ay sonra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 başvuru yapabilir.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910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BEYAZ BAYRAK ALMA SÜRECİ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925144"/>
          </a:xfrm>
        </p:spPr>
        <p:txBody>
          <a:bodyPr>
            <a:no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Düzenlenen denetim formlarının değerlendirmesi yapıldıktan sonra sonuç eğitim kurumlarına bildirilir.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 içerisinde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Anaokulu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İlkokul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Ortaokul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Lisesi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bulunan eğitim kurumları başvurularını bu bölümler için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 ayrı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yapar.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Bunların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 sonucu Beyaz Bayrak alması uygun görülürse (Her bölüm için ayrı puanlama yapılır);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adet beyaz bayrak ve pirinç levha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Diğer bölümler için ise ayrı ayrı sertifika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düzenlenir. 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3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tr-TR" b="1" dirty="0" smtClean="0"/>
              <a:t>Beyaz Bayrak Kriterleri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Beyaz Bayrak Projesi’ne başvuruda bulunan eğitim kurumları, aşağıda istenilen belgeleri bir dosya içinde Beyaz Bayrak Denetim Komisyonuna ibraz etmelidirler. İstenilen belgeler;</a:t>
            </a:r>
          </a:p>
          <a:p>
            <a:pPr lvl="0"/>
            <a:r>
              <a:rPr lang="tr-TR" dirty="0" smtClean="0"/>
              <a:t>1-Zararlılarla mücadele yapıldığına dair belge,</a:t>
            </a:r>
          </a:p>
          <a:p>
            <a:pPr lvl="0"/>
            <a:r>
              <a:rPr lang="tr-TR" dirty="0" smtClean="0"/>
              <a:t>2-Sınıflar, kantin/kooperatif/yemekhane ve tuvaletlerin temizliğinin periyodik olarak yapıldığına dair temizlik takip çizelgesi,</a:t>
            </a:r>
          </a:p>
          <a:p>
            <a:pPr lvl="0"/>
            <a:r>
              <a:rPr lang="tr-TR" b="1" dirty="0" smtClean="0"/>
              <a:t>3-İlçe Toplum Sağlığı Merkezi’nden </a:t>
            </a:r>
            <a:r>
              <a:rPr lang="tr-TR" b="1" dirty="0" err="1" smtClean="0"/>
              <a:t>yaptırılacak</a:t>
            </a:r>
            <a:r>
              <a:rPr lang="tr-TR" dirty="0" err="1" smtClean="0"/>
              <a:t>Kuyu</a:t>
            </a:r>
            <a:r>
              <a:rPr lang="tr-TR" dirty="0" smtClean="0"/>
              <a:t>/Şebeke su numunelerinin İTASY (insani Tüketim Amaçlı Sular Hakkında Yönetmelik) Ek-1a’da yer alan 3 mikrobiyolojik parametreye uygunluk analiz sonucu</a:t>
            </a:r>
            <a:r>
              <a:rPr lang="tr-TR" b="1" dirty="0" smtClean="0"/>
              <a:t>(Pansiyonu bulunan eğitim kurumları her iki bina için yaptıracaktır.)</a:t>
            </a:r>
            <a:r>
              <a:rPr lang="tr-TR" dirty="0" smtClean="0"/>
              <a:t>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Beyaz Bayrak Kriterleri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4-Yemekhane/Kantin/Kafeterya/Büfe/Çay Ocağı vb. gıda işletmesi çalışanlarının hijyen belgesi;</a:t>
            </a:r>
          </a:p>
          <a:p>
            <a:pPr lvl="0"/>
            <a:r>
              <a:rPr lang="tr-TR" b="1" i="1" dirty="0" smtClean="0"/>
              <a:t>-Hijyen Eğitim Yönetmeliği Gereği Kurs Bitirme Belgesi(Halk Eğitimi Merkezleri veya mesleki eğitim merkezlerinden alınabilir)</a:t>
            </a:r>
            <a:endParaRPr lang="tr-TR" dirty="0" smtClean="0"/>
          </a:p>
          <a:p>
            <a:pPr lvl="0"/>
            <a:r>
              <a:rPr lang="tr-TR" b="1" i="1" dirty="0" smtClean="0"/>
              <a:t>-Okul Kantinlerine Dair Özel Hijyen Kuralları Yönetmeliği Gereği Eğitime Katılım Belgesi(İl Millî Eğitim Müdürlüklerinden alınabilir)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71472" y="1357298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 smtClean="0"/>
              <a:t>5-İlk Yardım sertifikası almış personelin sertifikaları,</a:t>
            </a:r>
          </a:p>
          <a:p>
            <a:pPr lvl="0"/>
            <a:r>
              <a:rPr lang="tr-TR" sz="2400" dirty="0" smtClean="0"/>
              <a:t>6- Eğitim öğretim yılı içerisinde öğrencilere yönelik sağlık, hijyen, çevre sağlığı vb. eğitimlerin düzenlendiğine dair dokümanlar,</a:t>
            </a:r>
          </a:p>
          <a:p>
            <a:pPr lvl="0"/>
            <a:r>
              <a:rPr lang="tr-TR" sz="2400" dirty="0" smtClean="0"/>
              <a:t>7-Okulun sağlık, hijyen, çevre sağlığı vb. konuları içeren okul panosu bulunmalıdır,</a:t>
            </a:r>
          </a:p>
          <a:p>
            <a:pPr lvl="0"/>
            <a:r>
              <a:rPr lang="tr-TR" sz="2400" dirty="0" smtClean="0"/>
              <a:t>8-Okul/Pansiyon su deposu temizliğinin düzenli olarak yapıldığına ve kayıt edildiğine dair belge.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BEYAZ BAYRAK  EĞİTİM KURUMU DENETİM FORMU BÖLÜMLERİ VE </a:t>
            </a: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PUANLARI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68952" cy="5328592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tr-TR" b="1" dirty="0" smtClean="0"/>
              <a:t>                                                                                                             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AĞIRLIKLI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PUAN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OKUL ÇEVRESİ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7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BİNA İÇİ               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- KORİDORLAR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4                      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- SINIFLAR  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10                  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- İDARİ BİRİM-ÖĞRETMEN ODASI-KÜTÜPHANE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                                                                                                         F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SPOR SALONU,TİYATRO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SALONU,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ATÖLYELER,LABORATUVARLAR                                                               3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TUVALET VE LAVABOLAR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21                                                                                                   H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İÇME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SUYU                    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12             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KANTİN/KOOPERATİF/YEMEKHANE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26        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- İLK YARDIM                           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- DİĞER                                    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                                                                                       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PUAN :  100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539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6409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PUANLAMA SONUCU ? ?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0835880"/>
              </p:ext>
            </p:extLst>
          </p:nvPr>
        </p:nvGraphicFramePr>
        <p:xfrm>
          <a:off x="179514" y="1340768"/>
          <a:ext cx="8856982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900"/>
                <a:gridCol w="2952541"/>
                <a:gridCol w="2952541"/>
              </a:tblGrid>
              <a:tr h="99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AĞIRLIKLI 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VERİLEN 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</a:tr>
              <a:tr h="453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TÜMÜ VAR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</a:tr>
              <a:tr h="99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YOK 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(Spor-tiyatro salonu, atölye- laboratuvar)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</a:tr>
              <a:tr h="99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YOK (Kantin/Kooperatif/Yemekhane)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</a:tr>
              <a:tr h="16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ve I YOK 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(Spor-tiyatro salonu, atölye- laboratuvar) (Kantin/Kooperatif/Yemekhane)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tr-TR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71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307" marR="583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94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570186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PANSİYONLU OKULLARDA ‘’BEYAZ BAYRAK OKUL DENETİM FORMU’NUN’’ DOLDURMA VE PUANLAMA İŞLEMLERİ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PANSİYON BÖLÜMÜ PUANLAMA SONUCU ? ? </a:t>
            </a:r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2582342"/>
              </p:ext>
            </p:extLst>
          </p:nvPr>
        </p:nvGraphicFramePr>
        <p:xfrm>
          <a:off x="395536" y="2348880"/>
          <a:ext cx="813690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AĞIRLIKLI  TOPLAM  PUAN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VERİLEN TOPLAM PUAN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</a:tr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PANSİYON DENETİM PUANI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BAŞARILI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021" marR="570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80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Taraflar </a:t>
            </a:r>
            <a:r>
              <a:rPr lang="tr-T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Yetkili </a:t>
            </a:r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 descr="D:\Paylaşım\savaş çördükoğlu\SAĞLIK İLE İLGİLİ DOSYALAR\2019\LOGO ÇALIŞMASI\images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24847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\\AMASYA112\Paylaşım\savaş çördükoğlu\SAĞLIK İLE İLGİLİ DOSYALAR\2019\LOGO ÇALIŞMASI\turkiye-cumhuriyeti-milli-egitim-bakanligi-logo-BD42593770-seeklogo.com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169151" cy="305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85471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68" y="16288"/>
            <a:ext cx="8659874" cy="68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" y="214290"/>
            <a:ext cx="895546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931224" cy="578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Projenin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Uygulandığı Eğitim Kurumlar;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T.C. Milli Eğitim Bakanlığına bağlı Kamu ve özel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/>
              <a:t>  </a:t>
            </a:r>
            <a:r>
              <a:rPr lang="tr-TR" dirty="0" smtClean="0"/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öncesi,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İlkokul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Ortaokul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Liseler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Mesleki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Merkezi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Eğitimi Merkezi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Okulu ve İş Sağlığı Eğitim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Örgün Ve Yaygın Eğitim Kurumları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01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87208" cy="5493224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AMAÇLAR</a:t>
            </a:r>
          </a:p>
          <a:p>
            <a:r>
              <a:rPr lang="tr-TR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Eğitim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kurumlarını, temizlik ve hijyen konusunda teşvik  etmek.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 sağlığını korumak ve geliştirmek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 kalitesini yükseltmek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Yeterli eğitim almış sağlıklı nesiller yetiştirmek.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08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859216" cy="5493224"/>
          </a:xfrm>
        </p:spPr>
        <p:txBody>
          <a:bodyPr/>
          <a:lstStyle/>
          <a:p>
            <a:pPr marL="0" indent="0" algn="ctr">
              <a:buNone/>
            </a:pPr>
            <a:r>
              <a:rPr lang="tr-T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DENETİM KOMİSYONU</a:t>
            </a:r>
          </a:p>
          <a:p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Koordinatör: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Milli Eğitim Müdürlüğünce görevlendirilen kişi. </a:t>
            </a:r>
          </a:p>
          <a:p>
            <a:pPr marL="0" indent="0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Denetim Komisyonu Üyeleri: 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Sağlık Müdürlüğü ve İl Milli Eğitim Müdürlüklerinden ikişer görevli olmak üzere 4 (dört) kişiden oluşur. </a:t>
            </a:r>
          </a:p>
          <a:p>
            <a:pPr marL="0" indent="0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Görevi:  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“Beyaz Bayrak Eğitim Kurumu Denetim Formu” kriterlerine  göre başvuruları değerlendirmek.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793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352928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EK:2</a:t>
            </a:r>
          </a:p>
          <a:p>
            <a:pPr marL="0" indent="0" algn="ctr"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BEYAZ BAYRAK BAŞVURU FORMU</a:t>
            </a:r>
          </a:p>
          <a:p>
            <a:pPr marL="0" indent="0" algn="ctr">
              <a:buNone/>
            </a:pP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OKULUN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AÇIK ADRESİ: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 NUMARASI 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FAX NUMARASI: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MAİL ADRESİ 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DERSLİK SAYISI: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 ÖĞRENCİ SAYISI: 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ERKEK ÖĞRENCİ SAYISI: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ÖĞRENCİ SAYISI: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SAYISI: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SAYISI: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DURUMU: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BAŞVURU: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YENİLEME: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TELEFON NO: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MÜDÜRÜNÜN CEP TEL NO:</a:t>
            </a:r>
          </a:p>
          <a:p>
            <a:pPr marL="0" indent="0">
              <a:buNone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MÜRACAAT TARİHİ:</a:t>
            </a:r>
          </a:p>
          <a:p>
            <a:pPr marL="0" indent="0">
              <a:buNone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BAŞVURU YAPANIN                                                               </a:t>
            </a:r>
          </a:p>
          <a:p>
            <a:pPr marL="0" indent="0">
              <a:buNone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ADI SOYADI </a:t>
            </a:r>
          </a:p>
          <a:p>
            <a:pPr marL="0" indent="0">
              <a:buNone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İMZA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3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BEYAZ BAYRAK ALMA SÜRECİ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Sonucu “Beyaz Bayrak” almaya hak kazanan eğitim kurumlarına 3 yıl geçerli olmak üzere ;</a:t>
            </a:r>
          </a:p>
          <a:p>
            <a:pPr marL="0" indent="0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 (MEB)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Beyaz Bayrak (SB)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Pirinç Levha (SB)      kurumu tarafından verilir.</a:t>
            </a: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0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BEYAZ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BAYRAK SERTİFİKASI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 descr="\\AMASYA112\Paylaşım\savaş çördükoğlu\SAĞLIK İLE İLGİLİ DOSYALAR\2019\LOGO ÇALIŞMASI\beyaz_bayrak_sert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" y="1196752"/>
            <a:ext cx="8338820" cy="535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432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BEYAZ BAYRAK</a:t>
            </a:r>
            <a:endParaRPr lang="tr-T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\\AMASYA112\Paylaşım\savaş çördükoğlu\SAĞLIK İLE İLGİLİ DOSYALAR\2019\LOGO ÇALIŞMASI\18-bin-651-okul-beya-70d983a283065d2cd85b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440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686</TotalTime>
  <Words>729</Words>
  <Application>Microsoft Office PowerPoint</Application>
  <PresentationFormat>Ekran Gösterisi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Cumba</vt:lpstr>
      <vt:lpstr>Slayt 1</vt:lpstr>
      <vt:lpstr> Taraflar - Yetkili Birimler</vt:lpstr>
      <vt:lpstr>Slayt 3</vt:lpstr>
      <vt:lpstr>Slayt 4</vt:lpstr>
      <vt:lpstr>Slayt 5</vt:lpstr>
      <vt:lpstr>Slayt 6</vt:lpstr>
      <vt:lpstr>BEYAZ BAYRAK ALMA SÜRECİ </vt:lpstr>
      <vt:lpstr>       BEYAZ BAYRAK SERTİFİKASI </vt:lpstr>
      <vt:lpstr> BEYAZ BAYRAK</vt:lpstr>
      <vt:lpstr> PRİNÇ LEVHA</vt:lpstr>
      <vt:lpstr>BEYAZ BAYRAK ALMA SÜRECİ</vt:lpstr>
      <vt:lpstr>BEYAZ BAYRAK ALMA SÜRECİ</vt:lpstr>
      <vt:lpstr>Beyaz Bayrak Kriterleri </vt:lpstr>
      <vt:lpstr>Beyaz Bayrak Kriterleri</vt:lpstr>
      <vt:lpstr>Slayt 15</vt:lpstr>
      <vt:lpstr>BEYAZ BAYRAK  EĞİTİM KURUMU DENETİM FORMU BÖLÜMLERİ VE PUANLARI</vt:lpstr>
      <vt:lpstr>PUANLAMA SONUCU ? ? ?</vt:lpstr>
      <vt:lpstr>PANSİYONLU OKULLARDA ‘’BEYAZ BAYRAK OKUL DENETİM FORMU’NUN’’ DOLDURMA VE PUANLAMA İŞLEMLERİ    PANSİYON BÖLÜMÜ PUANLAMA SONUCU ? ? ?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RecepBULUT</dc:creator>
  <cp:lastModifiedBy>bahri</cp:lastModifiedBy>
  <cp:revision>20</cp:revision>
  <dcterms:created xsi:type="dcterms:W3CDTF">2019-03-13T10:58:30Z</dcterms:created>
  <dcterms:modified xsi:type="dcterms:W3CDTF">2019-09-25T19:08:45Z</dcterms:modified>
</cp:coreProperties>
</file>