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2" d="100"/>
          <a:sy n="82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12.08.2020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ifa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12.08.2020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TEHLİKELİ MADDE SINIFINI GÖSTEREN İŞARETÇİLER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i="1" dirty="0" smtClean="0">
                <a:solidFill>
                  <a:schemeClr val="bg1"/>
                </a:solidFill>
              </a:rPr>
              <a:t>Bir maddenin zararlı olduğunu gösteren tehlike işaretinin sağ alt kısmında “İ” harfi bulunuyorsa , bu bize o maddenin tahriş edici özellikte olduğunu, derimize ve gözlerimize 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Tahriş Edici: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aşındırıcı</a:t>
            </a:r>
            <a:r>
              <a:rPr lang="tr-TR" b="1" i="1" dirty="0" smtClean="0">
                <a:solidFill>
                  <a:schemeClr val="bg1"/>
                </a:solidFill>
              </a:rPr>
              <a:t> yada diğer adıyla </a:t>
            </a:r>
            <a:r>
              <a:rPr lang="tr-TR" b="1" i="1" dirty="0" smtClean="0">
                <a:solidFill>
                  <a:srgbClr val="C00000"/>
                </a:solidFill>
              </a:rPr>
              <a:t>korozif</a:t>
            </a:r>
            <a:r>
              <a:rPr lang="tr-TR" b="1" i="1" dirty="0" smtClean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Aşındırıcı (Korozif):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Çevrenin bir veya daha fazla kesimi üzerinde ani veya gecikmeli olarak zararlı etkiler gösteren veya gösterme riski taşıyan maddelere </a:t>
            </a:r>
            <a:r>
              <a:rPr lang="tr-TR" b="1" i="1" dirty="0" smtClean="0">
                <a:solidFill>
                  <a:srgbClr val="C00000"/>
                </a:solidFill>
              </a:rPr>
              <a:t>ekotoksik</a:t>
            </a:r>
            <a:r>
              <a:rPr lang="tr-TR" b="1" i="1" dirty="0" smtClean="0">
                <a:solidFill>
                  <a:schemeClr val="bg1"/>
                </a:solidFill>
              </a:rPr>
              <a:t> yada diğer bir </a:t>
            </a:r>
            <a:r>
              <a:rPr lang="tr-TR" b="1" i="1" dirty="0" smtClean="0">
                <a:solidFill>
                  <a:srgbClr val="C00000"/>
                </a:solidFill>
              </a:rPr>
              <a:t>deyişle çevreye 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Çevreye Zararlı (Ekotoksik):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Dikkat etmemiz gereken bir unsur olduğunda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( 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Uyarı: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b="1" i="1" dirty="0" smtClean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Radyasyon: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Biyolojik Tehlike: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chemeClr val="bg1"/>
                </a:solidFill>
              </a:rPr>
              <a:t>İnsanlar, hayvanlar ve bitkiler üzerinde her türlü hastalık yapıcı, zehirleyici veya ölümcül özellikleri bulunan canlı organizma türlerinin oluşturduğu tehdide verilen genel addır.</a:t>
            </a:r>
            <a:endParaRPr lang="tr-T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Yüksek Voltaj: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</a:rPr>
              <a:t>Genel olarak yaşayan canlılara zarar verecek yükseklikte voltajdaki elektrik enerjisi anlamına gelir</a:t>
            </a:r>
            <a:endParaRPr lang="tr-TR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 smtClean="0">
                <a:solidFill>
                  <a:srgbClr val="C00000"/>
                </a:solidFill>
              </a:rPr>
              <a:t>kimyasal tehlike </a:t>
            </a:r>
            <a:r>
              <a:rPr lang="tr-TR" b="1" i="1" dirty="0" smtClean="0">
                <a:solidFill>
                  <a:schemeClr val="bg1"/>
                </a:solidFill>
              </a:rPr>
              <a:t>işaretleridir.</a:t>
            </a:r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Patlayıcı: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Yanıcı olup olmadığına bakılmaksızın , oksijen vererek diğer maddelerin yanmasına sebep olan ya da katkıda bulunan maddelere oksitleyici maddeler diyoruz.</a:t>
            </a:r>
            <a:endParaRPr lang="tr-TR" b="1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Oksitleyici: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Bazen bu işaretin sağ altı ya da sol üst köşesinde bir “F” harfide bulunabilir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Kolay 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veya yuttuğumuzda ya da derimize nüfus ettiğinde, sağlık yönünden ciddi, akut veya kronik risk oluşturan ve hatta ölüme neden olan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toksik</a:t>
            </a:r>
            <a:r>
              <a:rPr lang="tr-TR" b="1" i="1" dirty="0" smtClean="0">
                <a:solidFill>
                  <a:schemeClr val="bg1"/>
                </a:solidFill>
              </a:rPr>
              <a:t> ya da diğer adıyla </a:t>
            </a:r>
            <a:r>
              <a:rPr lang="tr-TR" b="1" i="1" dirty="0" smtClean="0">
                <a:solidFill>
                  <a:srgbClr val="C00000"/>
                </a:solidFill>
              </a:rPr>
              <a:t>zehirli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Zehirli (Toksik):</a:t>
            </a:r>
            <a:endParaRPr lang="tr-TR" i="1" dirty="0">
              <a:solidFill>
                <a:srgbClr val="C00000"/>
              </a:solidFill>
            </a:endParaRP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i="1" dirty="0" smtClean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anlayabiliriz.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Zehirli (Toksik):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rgbClr val="C00000"/>
                </a:solidFill>
              </a:rPr>
              <a:t>kanserojen </a:t>
            </a:r>
            <a:r>
              <a:rPr lang="tr-TR" b="1" i="1" dirty="0" smtClean="0">
                <a:solidFill>
                  <a:schemeClr val="bg1"/>
                </a:solidFill>
              </a:rPr>
              <a:t>ya da </a:t>
            </a:r>
            <a:r>
              <a:rPr lang="tr-TR" b="1" i="1" dirty="0" smtClean="0">
                <a:solidFill>
                  <a:srgbClr val="C00000"/>
                </a:solidFill>
              </a:rPr>
              <a:t>mutajen</a:t>
            </a:r>
            <a:r>
              <a:rPr lang="tr-TR" b="1" i="1" dirty="0" smtClean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Soluduğumuzda veya yuttuğumuzda ya da derimize nüfus ettiğinde belirli bir sağlık riski içeren fakat ölümcül sonuçlara neden olmayan madde ve karışımlara </a:t>
            </a:r>
            <a:r>
              <a:rPr lang="tr-TR" b="1" i="1" dirty="0" smtClean="0">
                <a:solidFill>
                  <a:srgbClr val="C00000"/>
                </a:solidFill>
              </a:rPr>
              <a:t>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Zararlı: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525</Words>
  <Application>Microsoft Office PowerPoint</Application>
  <PresentationFormat>Ekran Gösterisi (4:3)</PresentationFormat>
  <Paragraphs>39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Kağıt</vt:lpstr>
      <vt:lpstr>TEHLİKELİ MADDE SINIFINI GÖSTEREN İŞARETÇİLER</vt:lpstr>
      <vt:lpstr>PowerPoint Sunusu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TEHLİKELİ MADDE SINIFINI GÖSTEREN İŞARETÇİLER</dc:title>
  <dc:creator>Pandora</dc:creator>
  <cp:lastModifiedBy>Abdullah</cp:lastModifiedBy>
  <cp:revision>28</cp:revision>
  <dcterms:created xsi:type="dcterms:W3CDTF">2012-03-22T17:39:12Z</dcterms:created>
  <dcterms:modified xsi:type="dcterms:W3CDTF">2020-08-12T08:27:24Z</dcterms:modified>
</cp:coreProperties>
</file>